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1" r:id="rId11"/>
    <p:sldId id="262" r:id="rId12"/>
    <p:sldId id="263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568" y="-1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0303C-34BD-40BC-A26C-76E410906AE2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31267-7710-4C9C-A27F-99396A9508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7696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2410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2410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202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0508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075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5007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31267-7710-4C9C-A27F-99396A95087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259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cc_mainmenu.pptx" TargetMode="External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cc_mainmenu.pptx" TargetMode="External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005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04800"/>
            <a:ext cx="7696200" cy="6096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question</a:t>
            </a:r>
            <a:endParaRPr lang="en-US" dirty="0"/>
          </a:p>
        </p:txBody>
      </p:sp>
      <p:sp>
        <p:nvSpPr>
          <p:cNvPr id="6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4876800" y="12192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4953000" y="48768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1029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5981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8010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51035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106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6" name="Picture 15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28600" y="6152388"/>
            <a:ext cx="629412" cy="62941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106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19200" y="6240379"/>
            <a:ext cx="914400" cy="541421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810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170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Main_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647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422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924800" y="6251659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152388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104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7" name="Picture 16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124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333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771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67290-0B3B-4F86-A77F-85DDC2892739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2B2F2-F1B5-49E0-9A4C-0E5803BE9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357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4" Type="http://schemas.openxmlformats.org/officeDocument/2006/relationships/slide" Target="slide3.xml"/><Relationship Id="rId5" Type="http://schemas.openxmlformats.org/officeDocument/2006/relationships/slide" Target="slide4.xml"/><Relationship Id="rId6" Type="http://schemas.openxmlformats.org/officeDocument/2006/relationships/hyperlink" Target="cc_req_links.pptx" TargetMode="External"/><Relationship Id="rId7" Type="http://schemas.openxmlformats.org/officeDocument/2006/relationships/slide" Target="slide5.xml"/><Relationship Id="rId8" Type="http://schemas.openxmlformats.org/officeDocument/2006/relationships/slide" Target="slide10.xml"/><Relationship Id="rId9" Type="http://schemas.openxmlformats.org/officeDocument/2006/relationships/slide" Target="slide11.xml"/><Relationship Id="rId1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ctest.its.hawaii.edu:8080/central/core/cas.jsp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ctest.its.hawaii.edu:8080/central/core/cas.js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cctest.its.hawaii.edu:8080/central/core/cas.jsp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New Course Outline Menu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>
                <a:hlinkClick r:id="rId3" action="ppaction://hlinksldjump"/>
              </a:rPr>
              <a:t>16 Required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4" action="ppaction://hlinksldjump"/>
              </a:rPr>
              <a:t>Extra Catalog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5" action="ppaction://hlinksldjump"/>
              </a:rPr>
              <a:t>General Education fields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>
                <a:hlinkClick r:id="rId6" action="ppaction://hlinkpres?slideindex=1&amp;slidetitle="/>
              </a:rPr>
              <a:t>Fields with Required Links</a:t>
            </a:r>
            <a:endParaRPr lang="en-US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en-US" sz="2400" dirty="0">
                <a:hlinkClick r:id="rId7" action="ppaction://hlinksldjump"/>
              </a:rPr>
              <a:t>New </a:t>
            </a:r>
            <a:r>
              <a:rPr lang="en-US" sz="2400" dirty="0" smtClean="0">
                <a:hlinkClick r:id="rId7" action="ppaction://hlinksldjump"/>
              </a:rPr>
              <a:t>Outline </a:t>
            </a:r>
            <a:r>
              <a:rPr lang="en-US" sz="2400" dirty="0">
                <a:hlinkClick r:id="rId7" action="ppaction://hlinksldjump"/>
              </a:rPr>
              <a:t>from Scratch</a:t>
            </a:r>
            <a:endParaRPr lang="en-US" sz="2400" dirty="0"/>
          </a:p>
          <a:p>
            <a:pPr lvl="0">
              <a:defRPr/>
            </a:pPr>
            <a:r>
              <a:rPr lang="en-US" sz="2400" dirty="0">
                <a:hlinkClick r:id="rId8" action="ppaction://hlinksldjump"/>
              </a:rPr>
              <a:t>New Outline from Experimental</a:t>
            </a:r>
            <a:endParaRPr lang="en-US" sz="2400" dirty="0"/>
          </a:p>
          <a:p>
            <a:pPr lvl="0">
              <a:lnSpc>
                <a:spcPct val="200000"/>
              </a:lnSpc>
              <a:defRPr/>
            </a:pPr>
            <a:r>
              <a:rPr lang="en-US" sz="2400" dirty="0" smtClean="0">
                <a:hlinkClick r:id="rId9" action="ppaction://hlinksldjump"/>
              </a:rPr>
              <a:t>Examples</a:t>
            </a:r>
            <a:endParaRPr lang="en-US" sz="2400" dirty="0" smtClean="0"/>
          </a:p>
          <a:p>
            <a:pPr lvl="0">
              <a:lnSpc>
                <a:spcPct val="200000"/>
              </a:lnSpc>
              <a:defRPr/>
            </a:pPr>
            <a:r>
              <a:rPr lang="en-US" sz="2400" dirty="0" smtClean="0">
                <a:hlinkClick r:id="rId10" action="ppaction://hlinksldjump"/>
              </a:rPr>
              <a:t>Trial Run</a:t>
            </a:r>
            <a:endParaRPr lang="en-US" sz="2400" dirty="0" smtClean="0"/>
          </a:p>
          <a:p>
            <a:pPr lvl="0">
              <a:lnSpc>
                <a:spcPct val="200000"/>
              </a:lnSpc>
              <a:buNone/>
              <a:defRPr/>
            </a:pP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727971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Course Outline from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the educational specialist</a:t>
            </a:r>
          </a:p>
          <a:p>
            <a:r>
              <a:rPr lang="en-US" dirty="0" smtClean="0"/>
              <a:t>May ask for a rename (new alpha)</a:t>
            </a:r>
          </a:p>
          <a:p>
            <a:r>
              <a:rPr lang="en-US" dirty="0" smtClean="0"/>
              <a:t>May ask for a renumber </a:t>
            </a:r>
          </a:p>
          <a:p>
            <a:r>
              <a:rPr lang="en-US" dirty="0" smtClean="0"/>
              <a:t>May ask for a rename and a renumber</a:t>
            </a:r>
          </a:p>
          <a:p>
            <a:r>
              <a:rPr lang="en-US" dirty="0" smtClean="0"/>
              <a:t>When new course arrives in your </a:t>
            </a:r>
            <a:r>
              <a:rPr lang="en-US" dirty="0" err="1" smtClean="0"/>
              <a:t>MyTasks</a:t>
            </a:r>
            <a:r>
              <a:rPr lang="en-US" dirty="0" smtClean="0"/>
              <a:t> area then follow directions for modifying a completed course outline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84936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Completed Outlines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to examples will be </a:t>
            </a:r>
            <a:r>
              <a:rPr lang="en-US" dirty="0" smtClean="0"/>
              <a:t>transferred over from previous PowerPoint modules for ETEC 750B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409374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 Run – Create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hlinkClick r:id="rId2"/>
              </a:rPr>
              <a:t>http</a:t>
            </a:r>
            <a:r>
              <a:rPr lang="en-US" sz="2800" dirty="0" smtClean="0">
                <a:hlinkClick r:id="rId2"/>
              </a:rPr>
              <a:t>://cctest.its.hawaii.edu:8080/central/core/</a:t>
            </a:r>
            <a:r>
              <a:rPr lang="en-US" sz="2800" dirty="0" smtClean="0">
                <a:hlinkClick r:id="rId2"/>
              </a:rPr>
              <a:t>cas.jsp</a:t>
            </a:r>
            <a:endParaRPr lang="en-US" sz="2800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16 required fields and other appropriate 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URL for test database</a:t>
            </a:r>
            <a:endParaRPr lang="en-US" dirty="0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</a:p>
          <a:p>
            <a:r>
              <a:rPr lang="en-US" dirty="0" smtClean="0"/>
              <a:t>Type of action</a:t>
            </a:r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Methods 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Options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019179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 Extra</a:t>
            </a:r>
            <a:r>
              <a:rPr lang="en-US" dirty="0" smtClean="0"/>
              <a:t>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833975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892638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Course Outline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Courses/Create New Course Outline</a:t>
            </a:r>
          </a:p>
          <a:p>
            <a:r>
              <a:rPr lang="en-US" dirty="0" smtClean="0"/>
              <a:t>Step 3: Fill in the 16 required fields and other appropriate catalog </a:t>
            </a:r>
            <a:r>
              <a:rPr lang="en-US" dirty="0" smtClean="0"/>
              <a:t>fields</a:t>
            </a:r>
          </a:p>
          <a:p>
            <a:r>
              <a:rPr lang="en-US" dirty="0" smtClean="0"/>
              <a:t>Step 4: Fill in appropriate non-catalog fields</a:t>
            </a:r>
          </a:p>
          <a:p>
            <a:r>
              <a:rPr lang="en-US" dirty="0" smtClean="0"/>
              <a:t>Step</a:t>
            </a:r>
            <a:r>
              <a:rPr lang="en-US" dirty="0" smtClean="0"/>
              <a:t> 5: </a:t>
            </a:r>
            <a:r>
              <a:rPr lang="en-US" dirty="0" smtClean="0"/>
              <a:t>Send to peers for review</a:t>
            </a:r>
          </a:p>
          <a:p>
            <a:r>
              <a:rPr lang="en-US" dirty="0" smtClean="0"/>
              <a:t>Step</a:t>
            </a:r>
            <a:r>
              <a:rPr lang="en-US" dirty="0" smtClean="0"/>
              <a:t> 6: </a:t>
            </a:r>
            <a:r>
              <a:rPr lang="en-US" dirty="0" smtClean="0"/>
              <a:t>Make corrections, repeat steps</a:t>
            </a:r>
            <a:r>
              <a:rPr lang="en-US" dirty="0" smtClean="0"/>
              <a:t> 5 </a:t>
            </a:r>
            <a:r>
              <a:rPr lang="en-US" dirty="0" smtClean="0"/>
              <a:t>&amp;</a:t>
            </a:r>
            <a:r>
              <a:rPr lang="en-US" dirty="0" smtClean="0"/>
              <a:t> 6</a:t>
            </a:r>
          </a:p>
          <a:p>
            <a:r>
              <a:rPr lang="en-US" dirty="0" smtClean="0"/>
              <a:t>Step</a:t>
            </a:r>
            <a:r>
              <a:rPr lang="en-US" dirty="0" smtClean="0"/>
              <a:t> 7: 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226446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Course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33 from module 9 will be inserted here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Ways to Enter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Slides 26-32 from module 9 will be inserted here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Slides 34-45 from module 9 will be inserted here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Prerequisites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Slides 51-57 from module 9 will be inserted here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490</Words>
  <Application>Microsoft Macintosh PowerPoint</Application>
  <PresentationFormat>On-screen Show (4:3)</PresentationFormat>
  <Paragraphs>83</Paragraphs>
  <Slides>13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Curriculum Central New Course Outline Menu</vt:lpstr>
      <vt:lpstr>16 Required Fields in Course Outlines</vt:lpstr>
      <vt:lpstr>Optional Extra Catalog Fields</vt:lpstr>
      <vt:lpstr>General Education SLOs and  Fields for Transfer to UHM</vt:lpstr>
      <vt:lpstr>New Course Outline from Scratch</vt:lpstr>
      <vt:lpstr>New Course from Scratch</vt:lpstr>
      <vt:lpstr>3 Ways to Enter Competencies</vt:lpstr>
      <vt:lpstr>Course Content</vt:lpstr>
      <vt:lpstr>Course Prerequisites</vt:lpstr>
      <vt:lpstr>New Course Outline from Experimental</vt:lpstr>
      <vt:lpstr>Examples of Completed Outlines</vt:lpstr>
      <vt:lpstr>Trial Run – Create a Course</vt:lpstr>
      <vt:lpstr>URL for test database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New Course Outlines</dc:title>
  <dc:creator>Melissa</dc:creator>
  <cp:lastModifiedBy>SPope</cp:lastModifiedBy>
  <cp:revision>31</cp:revision>
  <dcterms:created xsi:type="dcterms:W3CDTF">2012-03-18T06:42:55Z</dcterms:created>
  <dcterms:modified xsi:type="dcterms:W3CDTF">2012-03-18T08:56:32Z</dcterms:modified>
</cp:coreProperties>
</file>